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1272" r:id="rId2"/>
    <p:sldId id="488" r:id="rId3"/>
    <p:sldId id="257" r:id="rId4"/>
    <p:sldId id="1277" r:id="rId5"/>
    <p:sldId id="1309" r:id="rId6"/>
    <p:sldId id="1310" r:id="rId7"/>
    <p:sldId id="1311" r:id="rId8"/>
    <p:sldId id="1313" r:id="rId9"/>
    <p:sldId id="1312" r:id="rId10"/>
    <p:sldId id="264" r:id="rId11"/>
    <p:sldId id="1308" r:id="rId12"/>
    <p:sldId id="1293" r:id="rId13"/>
    <p:sldId id="1291" r:id="rId14"/>
    <p:sldId id="1265" r:id="rId15"/>
    <p:sldId id="1267" r:id="rId16"/>
    <p:sldId id="1283" r:id="rId17"/>
    <p:sldId id="129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7A002-3DAD-432B-8E62-09C61DFA556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12E15-A3C8-409D-A348-9F66F7CD2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68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A4061-8E0F-49EB-9D60-AF98FD1107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36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A4061-8E0F-49EB-9D60-AF98FD1107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48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8E838-82A7-AA61-E9DF-86D6FABA3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E2E863-1A04-84AD-5D2C-1D2DCCFC0A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4F887-9EED-901C-7163-83B4F6223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83D7-1475-4EFB-B0C9-B30CDACE008F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F9982-0BB8-2AD9-28C8-F8E574903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A0BA7-75F6-9EFD-6453-485BA790F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EA92-4BA8-4C26-BB15-BE87AAB7E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58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5E479-B410-86A4-3383-6242B8C67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9DB006-43F1-D70B-4722-D6AEAA76E2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0B0D9-8ABF-18C8-5A36-E386A3287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83D7-1475-4EFB-B0C9-B30CDACE008F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33E52-7356-BD89-0749-19357E93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13E14-4920-F1AB-18EF-08303037F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EA92-4BA8-4C26-BB15-BE87AAB7E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79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C84497-461F-1F51-0730-A314471FD1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3EE8A9-9120-DC41-8763-6E8955338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6FE62-AC14-B242-3A72-38D0B0E0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83D7-1475-4EFB-B0C9-B30CDACE008F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7A6A9-DF7D-5BDE-0B55-43B21E48B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F5A13-3E57-6E20-D72B-2343788EA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EA92-4BA8-4C26-BB15-BE87AAB7E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37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611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0C464-EA80-FDA9-DDA3-05C931808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05910-356F-9B54-FBF3-44E829B31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29125-6ED6-C3A0-103E-B8BD022D8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83D7-1475-4EFB-B0C9-B30CDACE008F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5D4B5-05CB-5468-9902-3052D5E3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D544F-F173-8B5E-BFE2-E36AA6B89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EA92-4BA8-4C26-BB15-BE87AAB7E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474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D3D5F-7288-7CB6-376E-DBF4F01B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9253C-79FB-6260-D2A8-F9A270606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2D3D7-735C-69CC-3D22-3972E23D5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83D7-1475-4EFB-B0C9-B30CDACE008F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26FDD-174F-CE03-4F54-A058DDDD5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85CC5-9E1E-636C-27F8-018617FE0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EA92-4BA8-4C26-BB15-BE87AAB7E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22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54924-FD66-4C9C-22E6-BA4BB4AF3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A8ADE-E358-B592-2DA7-29C64DDFF6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381EAD-AB62-C4C7-9948-73F5372A1B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5C9D10-9CF6-0F06-A6E5-91AFC3779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83D7-1475-4EFB-B0C9-B30CDACE008F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6F1F82-1859-96C2-A5C2-D43E8850A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A066BC-24CC-3DA4-064D-99D09C856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EA92-4BA8-4C26-BB15-BE87AAB7E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33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9A700-AC05-2F0E-CA4E-9082085BE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08877-815B-8431-181C-2036F6C13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B3CB95-42CA-D769-3E37-5652AAC5B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773538-0A29-1085-46DB-5C08706A14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FE587-73B4-A198-BAF7-A7F20CFA61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CFEE24-6AC9-DAE3-673E-F388880C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83D7-1475-4EFB-B0C9-B30CDACE008F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53CBB5-7001-CA71-7AAE-4015E6C5B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E8C4EC-4FFD-8778-19DF-882B6C817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EA92-4BA8-4C26-BB15-BE87AAB7E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4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4613A-1471-8644-CF43-292431D61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D6FC98-42C3-3FCF-7397-F62DD375C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83D7-1475-4EFB-B0C9-B30CDACE008F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00DA85-B9AC-4D8F-8273-F71DDF59F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3D9197-02E4-89B6-626D-4B0D624B4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EA92-4BA8-4C26-BB15-BE87AAB7E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02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610880-DBFB-3131-FE36-76A97F02F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83D7-1475-4EFB-B0C9-B30CDACE008F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F2A22-3417-E59E-AAAB-8838C99D5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E39A4-8A19-CF9B-7070-CAE8936D1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EA92-4BA8-4C26-BB15-BE87AAB7E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10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67486-1064-C53C-DA79-2EF6276DE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24011-24D5-7C14-4E12-69E2733CA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CDB766-03BE-9587-E403-FF6B31816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F088F-9182-7FE3-5118-5D37FAD57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83D7-1475-4EFB-B0C9-B30CDACE008F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07A2EE-6590-4C6E-11E7-4DF3A9B7F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48DF8D-FE7B-9A43-E8BB-8FEE24814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EA92-4BA8-4C26-BB15-BE87AAB7E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86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13FEB-CB4E-1001-2AA7-4879C0483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1C55B2-7EC6-E231-FE80-0BDB687E2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13E8EF-BB18-5CA8-B390-6C511F15F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511D44-E869-1E67-0E44-B5CF0B816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83D7-1475-4EFB-B0C9-B30CDACE008F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F01251-7E94-CCAB-2EB8-D22336AF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E02F7-0B78-BECD-B0C6-29EB5431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EA92-4BA8-4C26-BB15-BE87AAB7E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66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D7D9BE-66F8-5750-E91E-B702B82D2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93FE2-D4AD-03E3-6B62-0952114EA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CD79-541A-1108-8A24-784A7F99E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383D7-1475-4EFB-B0C9-B30CDACE008F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903EA-4101-FAD5-1B08-FC232617DB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2052F-EC7D-ACE5-301A-7C48395B2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CEA92-4BA8-4C26-BB15-BE87AAB7E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3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0" Type="http://schemas.openxmlformats.org/officeDocument/2006/relationships/image" Target="../media/image38.png"/><Relationship Id="rId4" Type="http://schemas.openxmlformats.org/officeDocument/2006/relationships/audio" Target="../media/audio4.wav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FC2DD72-E7D2-E9B0-4443-6CEB1107E0D2}"/>
              </a:ext>
            </a:extLst>
          </p:cNvPr>
          <p:cNvGrpSpPr/>
          <p:nvPr/>
        </p:nvGrpSpPr>
        <p:grpSpPr>
          <a:xfrm>
            <a:off x="4801306" y="1707436"/>
            <a:ext cx="1322798" cy="1332151"/>
            <a:chOff x="4069693" y="3128638"/>
            <a:chExt cx="866861" cy="872990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D902D47E-029B-F19D-F53A-3BE626B275E5}"/>
                </a:ext>
              </a:extLst>
            </p:cNvPr>
            <p:cNvSpPr txBox="1"/>
            <p:nvPr/>
          </p:nvSpPr>
          <p:spPr>
            <a:xfrm>
              <a:off x="4069693" y="3618411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E15CDA9B-7594-40AB-9FDF-EB0AD5620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5067300" y="2544961"/>
            <a:ext cx="2057400" cy="1768078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4CF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85800" y="1111779"/>
            <a:ext cx="10820400" cy="4610598"/>
            <a:chOff x="0" y="0"/>
            <a:chExt cx="4274726" cy="18214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1821471"/>
            </a:xfrm>
            <a:custGeom>
              <a:avLst/>
              <a:gdLst/>
              <a:ahLst/>
              <a:cxnLst/>
              <a:rect l="l" t="t" r="r" b="b"/>
              <a:pathLst>
                <a:path w="4274726" h="1821471">
                  <a:moveTo>
                    <a:pt x="0" y="50800"/>
                  </a:moveTo>
                  <a:lnTo>
                    <a:pt x="2137363" y="0"/>
                  </a:lnTo>
                  <a:lnTo>
                    <a:pt x="4274726" y="50800"/>
                  </a:lnTo>
                  <a:lnTo>
                    <a:pt x="4274726" y="1770671"/>
                  </a:lnTo>
                  <a:lnTo>
                    <a:pt x="2137363" y="1821471"/>
                  </a:lnTo>
                  <a:lnTo>
                    <a:pt x="0" y="177067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F6E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2700"/>
              <a:ext cx="8128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59023" y="2599226"/>
            <a:ext cx="8764391" cy="1674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74"/>
              </a:lnSpc>
            </a:pPr>
            <a:r>
              <a:rPr lang="en-US" sz="13134" b="1">
                <a:ln>
                  <a:solidFill>
                    <a:schemeClr val="bg1"/>
                  </a:solidFill>
                </a:ln>
                <a:solidFill>
                  <a:srgbClr val="D34A2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Jobs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97945" y="1590436"/>
            <a:ext cx="4886546" cy="396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333">
                <a:solidFill>
                  <a:srgbClr val="D34A24"/>
                </a:solidFill>
                <a:latin typeface="Fira Sans Medium"/>
              </a:rPr>
              <a:t>Unit 12</a:t>
            </a:r>
          </a:p>
        </p:txBody>
      </p:sp>
      <p:sp>
        <p:nvSpPr>
          <p:cNvPr id="16" name="Freeform 16"/>
          <p:cNvSpPr/>
          <p:nvPr/>
        </p:nvSpPr>
        <p:spPr>
          <a:xfrm>
            <a:off x="11163115" y="6172201"/>
            <a:ext cx="426543" cy="426543"/>
          </a:xfrm>
          <a:custGeom>
            <a:avLst/>
            <a:gdLst/>
            <a:ahLst/>
            <a:cxnLst/>
            <a:rect l="l" t="t" r="r" b="b"/>
            <a:pathLst>
              <a:path w="639815" h="639815">
                <a:moveTo>
                  <a:pt x="0" y="0"/>
                </a:moveTo>
                <a:lnTo>
                  <a:pt x="639816" y="0"/>
                </a:lnTo>
                <a:lnTo>
                  <a:pt x="639816" y="639815"/>
                </a:lnTo>
                <a:lnTo>
                  <a:pt x="0" y="6398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8144024" y="-587272"/>
            <a:ext cx="1174543" cy="1174543"/>
          </a:xfrm>
          <a:custGeom>
            <a:avLst/>
            <a:gdLst/>
            <a:ahLst/>
            <a:cxnLst/>
            <a:rect l="l" t="t" r="r" b="b"/>
            <a:pathLst>
              <a:path w="1761814" h="1761814">
                <a:moveTo>
                  <a:pt x="0" y="0"/>
                </a:moveTo>
                <a:lnTo>
                  <a:pt x="1761814" y="0"/>
                </a:lnTo>
                <a:lnTo>
                  <a:pt x="1761814" y="1761814"/>
                </a:lnTo>
                <a:lnTo>
                  <a:pt x="0" y="17618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2C70939C-D19A-5EA6-0C3C-C6B96E3D2C40}"/>
              </a:ext>
            </a:extLst>
          </p:cNvPr>
          <p:cNvSpPr txBox="1"/>
          <p:nvPr/>
        </p:nvSpPr>
        <p:spPr>
          <a:xfrm>
            <a:off x="3709925" y="4943459"/>
            <a:ext cx="4886546" cy="396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333">
                <a:solidFill>
                  <a:srgbClr val="D34A24"/>
                </a:solidFill>
                <a:latin typeface="Fira Sans Medium"/>
              </a:rPr>
              <a:t>Lesson 2 – Period 2</a:t>
            </a: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95A8602-605B-6CD8-14B4-A215930ACF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824" y="281731"/>
            <a:ext cx="789109" cy="510410"/>
          </a:xfrm>
          <a:prstGeom prst="rect">
            <a:avLst/>
          </a:prstGeom>
        </p:spPr>
      </p:pic>
      <p:pic>
        <p:nvPicPr>
          <p:cNvPr id="24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FDBFA6F-F651-13D5-BDFE-18EA54C3A6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7290" y="147133"/>
            <a:ext cx="2259729" cy="779607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5" name="Freeform 11">
            <a:extLst>
              <a:ext uri="{FF2B5EF4-FFF2-40B4-BE49-F238E27FC236}">
                <a16:creationId xmlns:a16="http://schemas.microsoft.com/office/drawing/2014/main" id="{A35C9465-4EA9-051D-0CA7-BD0117E117C8}"/>
              </a:ext>
            </a:extLst>
          </p:cNvPr>
          <p:cNvSpPr/>
          <p:nvPr/>
        </p:nvSpPr>
        <p:spPr>
          <a:xfrm>
            <a:off x="3101176" y="4197275"/>
            <a:ext cx="1082150" cy="2022711"/>
          </a:xfrm>
          <a:custGeom>
            <a:avLst/>
            <a:gdLst/>
            <a:ahLst/>
            <a:cxnLst/>
            <a:rect l="l" t="t" r="r" b="b"/>
            <a:pathLst>
              <a:path w="5782004" h="10807485">
                <a:moveTo>
                  <a:pt x="0" y="0"/>
                </a:moveTo>
                <a:lnTo>
                  <a:pt x="5782005" y="0"/>
                </a:lnTo>
                <a:lnTo>
                  <a:pt x="5782005" y="10807484"/>
                </a:lnTo>
                <a:lnTo>
                  <a:pt x="0" y="108074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1200"/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5DE5D18E-D570-E03E-F02D-3A0D30C603EE}"/>
              </a:ext>
            </a:extLst>
          </p:cNvPr>
          <p:cNvSpPr/>
          <p:nvPr/>
        </p:nvSpPr>
        <p:spPr>
          <a:xfrm>
            <a:off x="9170291" y="1248387"/>
            <a:ext cx="1082150" cy="1636522"/>
          </a:xfrm>
          <a:custGeom>
            <a:avLst/>
            <a:gdLst/>
            <a:ahLst/>
            <a:cxnLst/>
            <a:rect l="l" t="t" r="r" b="b"/>
            <a:pathLst>
              <a:path w="6835323" h="10336972">
                <a:moveTo>
                  <a:pt x="0" y="0"/>
                </a:moveTo>
                <a:lnTo>
                  <a:pt x="6835323" y="0"/>
                </a:lnTo>
                <a:lnTo>
                  <a:pt x="6835323" y="10336972"/>
                </a:lnTo>
                <a:lnTo>
                  <a:pt x="0" y="103369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1200"/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EAA8702E-1EEF-DDF9-0F9D-3A7C3916881B}"/>
              </a:ext>
            </a:extLst>
          </p:cNvPr>
          <p:cNvSpPr/>
          <p:nvPr/>
        </p:nvSpPr>
        <p:spPr>
          <a:xfrm>
            <a:off x="1898927" y="1328387"/>
            <a:ext cx="1133595" cy="2123831"/>
          </a:xfrm>
          <a:custGeom>
            <a:avLst/>
            <a:gdLst/>
            <a:ahLst/>
            <a:cxnLst/>
            <a:rect l="l" t="t" r="r" b="b"/>
            <a:pathLst>
              <a:path w="5315092" h="9958018">
                <a:moveTo>
                  <a:pt x="0" y="0"/>
                </a:moveTo>
                <a:lnTo>
                  <a:pt x="5315092" y="0"/>
                </a:lnTo>
                <a:lnTo>
                  <a:pt x="5315092" y="9958018"/>
                </a:lnTo>
                <a:lnTo>
                  <a:pt x="0" y="99580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1200"/>
          </a:p>
        </p:txBody>
      </p:sp>
      <p:sp>
        <p:nvSpPr>
          <p:cNvPr id="29" name="Freeform 8">
            <a:extLst>
              <a:ext uri="{FF2B5EF4-FFF2-40B4-BE49-F238E27FC236}">
                <a16:creationId xmlns:a16="http://schemas.microsoft.com/office/drawing/2014/main" id="{1E49EBFB-01F0-023E-8712-05048A2B69E5}"/>
              </a:ext>
            </a:extLst>
          </p:cNvPr>
          <p:cNvSpPr/>
          <p:nvPr/>
        </p:nvSpPr>
        <p:spPr>
          <a:xfrm rot="604416">
            <a:off x="10814797" y="954553"/>
            <a:ext cx="983103" cy="672085"/>
          </a:xfrm>
          <a:custGeom>
            <a:avLst/>
            <a:gdLst/>
            <a:ahLst/>
            <a:cxnLst/>
            <a:rect l="l" t="t" r="r" b="b"/>
            <a:pathLst>
              <a:path w="2755573" h="1883810">
                <a:moveTo>
                  <a:pt x="0" y="0"/>
                </a:moveTo>
                <a:lnTo>
                  <a:pt x="2755573" y="0"/>
                </a:lnTo>
                <a:lnTo>
                  <a:pt x="2755573" y="1883810"/>
                </a:lnTo>
                <a:lnTo>
                  <a:pt x="0" y="18838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0" name="Freeform 9">
            <a:extLst>
              <a:ext uri="{FF2B5EF4-FFF2-40B4-BE49-F238E27FC236}">
                <a16:creationId xmlns:a16="http://schemas.microsoft.com/office/drawing/2014/main" id="{896E56AA-E4AF-9903-CE3C-ABDBCDE3156C}"/>
              </a:ext>
            </a:extLst>
          </p:cNvPr>
          <p:cNvSpPr/>
          <p:nvPr/>
        </p:nvSpPr>
        <p:spPr>
          <a:xfrm>
            <a:off x="166162" y="5248432"/>
            <a:ext cx="1358941" cy="1383733"/>
          </a:xfrm>
          <a:custGeom>
            <a:avLst/>
            <a:gdLst/>
            <a:ahLst/>
            <a:cxnLst/>
            <a:rect l="l" t="t" r="r" b="b"/>
            <a:pathLst>
              <a:path w="2038411" h="2075599">
                <a:moveTo>
                  <a:pt x="0" y="0"/>
                </a:moveTo>
                <a:lnTo>
                  <a:pt x="2038411" y="0"/>
                </a:lnTo>
                <a:lnTo>
                  <a:pt x="2038411" y="2075600"/>
                </a:lnTo>
                <a:lnTo>
                  <a:pt x="0" y="2075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1" name="Freeform 3">
            <a:extLst>
              <a:ext uri="{FF2B5EF4-FFF2-40B4-BE49-F238E27FC236}">
                <a16:creationId xmlns:a16="http://schemas.microsoft.com/office/drawing/2014/main" id="{112D5871-45DA-6052-FD50-1EB1C5EA2196}"/>
              </a:ext>
            </a:extLst>
          </p:cNvPr>
          <p:cNvSpPr/>
          <p:nvPr/>
        </p:nvSpPr>
        <p:spPr>
          <a:xfrm rot="19910001">
            <a:off x="114420" y="75344"/>
            <a:ext cx="821204" cy="1055286"/>
          </a:xfrm>
          <a:custGeom>
            <a:avLst/>
            <a:gdLst/>
            <a:ahLst/>
            <a:cxnLst/>
            <a:rect l="l" t="t" r="r" b="b"/>
            <a:pathLst>
              <a:path w="3202063" h="4114800">
                <a:moveTo>
                  <a:pt x="0" y="0"/>
                </a:moveTo>
                <a:lnTo>
                  <a:pt x="3202063" y="0"/>
                </a:lnTo>
                <a:lnTo>
                  <a:pt x="32020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2" name="Freeform 10">
            <a:extLst>
              <a:ext uri="{FF2B5EF4-FFF2-40B4-BE49-F238E27FC236}">
                <a16:creationId xmlns:a16="http://schemas.microsoft.com/office/drawing/2014/main" id="{94BD9DA2-6284-FA88-EC70-D812A2051431}"/>
              </a:ext>
            </a:extLst>
          </p:cNvPr>
          <p:cNvSpPr/>
          <p:nvPr/>
        </p:nvSpPr>
        <p:spPr>
          <a:xfrm flipH="1">
            <a:off x="8730302" y="4262731"/>
            <a:ext cx="1176529" cy="1674775"/>
          </a:xfrm>
          <a:custGeom>
            <a:avLst/>
            <a:gdLst/>
            <a:ahLst/>
            <a:cxnLst/>
            <a:rect l="l" t="t" r="r" b="b"/>
            <a:pathLst>
              <a:path w="2093890" h="2980626">
                <a:moveTo>
                  <a:pt x="0" y="0"/>
                </a:moveTo>
                <a:lnTo>
                  <a:pt x="2093890" y="0"/>
                </a:lnTo>
                <a:lnTo>
                  <a:pt x="2093890" y="2980626"/>
                </a:lnTo>
                <a:lnTo>
                  <a:pt x="0" y="298062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7D34C3B-3224-54DC-6D10-F5601E9954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4698" y="0"/>
            <a:ext cx="12296698" cy="6876884"/>
          </a:xfrm>
          <a:prstGeom prst="rect">
            <a:avLst/>
          </a:prstGeom>
        </p:spPr>
      </p:pic>
      <p:sp>
        <p:nvSpPr>
          <p:cNvPr id="6" name="MsPham-0936082789"/>
          <p:cNvSpPr/>
          <p:nvPr/>
        </p:nvSpPr>
        <p:spPr>
          <a:xfrm>
            <a:off x="2435641" y="1579717"/>
            <a:ext cx="7950200" cy="187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2" name="MsPham-0936082789"/>
          <p:cNvSpPr txBox="1"/>
          <p:nvPr/>
        </p:nvSpPr>
        <p:spPr>
          <a:xfrm>
            <a:off x="1718252" y="1509475"/>
            <a:ext cx="8755498" cy="1862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0000FF"/>
                </a:solidFill>
              </a:defRPr>
            </a:lvl1pPr>
          </a:lstStyle>
          <a:p>
            <a:r>
              <a:rPr lang="en-US" sz="1150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E005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erlin Sans FB Demi" panose="020E0802020502020306" pitchFamily="34" charset="0"/>
              </a:rPr>
              <a:t>Great job!</a:t>
            </a:r>
            <a:endParaRPr lang="vi-VN" sz="11501" dirty="0">
              <a:ln w="13462">
                <a:solidFill>
                  <a:schemeClr val="bg1"/>
                </a:solidFill>
                <a:prstDash val="solid"/>
              </a:ln>
              <a:solidFill>
                <a:srgbClr val="DE005A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2" name="MsPham-0936082789">
            <a:hlinkClick r:id="" action="ppaction://hlinkshowjump?jump=endshow"/>
          </p:cNvPr>
          <p:cNvSpPr txBox="1"/>
          <p:nvPr/>
        </p:nvSpPr>
        <p:spPr>
          <a:xfrm>
            <a:off x="5467964" y="4495881"/>
            <a:ext cx="1562756" cy="566958"/>
          </a:xfrm>
          <a:prstGeom prst="roundRect">
            <a:avLst>
              <a:gd name="adj" fmla="val 50000"/>
            </a:avLst>
          </a:prstGeom>
          <a:solidFill>
            <a:srgbClr val="DA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2600"/>
              </a:lnSpc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239588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4E2D7FB5-EE4B-7D50-E9D5-08F5C595629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1191090" y="3604757"/>
            <a:ext cx="1322798" cy="1332151"/>
            <a:chOff x="4069693" y="3128638"/>
            <a:chExt cx="866861" cy="872990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69693" y="3618411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/>
          <p:cNvSpPr txBox="1"/>
          <p:nvPr/>
        </p:nvSpPr>
        <p:spPr>
          <a:xfrm rot="21372935">
            <a:off x="1697323" y="2781046"/>
            <a:ext cx="9988579" cy="1577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D34A24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1535"/>
              <a:t>Review </a:t>
            </a: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6F43EFD0-4618-76EA-BC61-5EEEA10AE0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b="9926"/>
          <a:stretch/>
        </p:blipFill>
        <p:spPr>
          <a:xfrm rot="21252828" flipH="1">
            <a:off x="-250501" y="352304"/>
            <a:ext cx="3766164" cy="580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70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01C2420A-C8DA-E96C-A161-6B729A1C51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4053315" y="559102"/>
            <a:ext cx="446829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769" y="531292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2184400" y="1681879"/>
            <a:ext cx="3550659" cy="189246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 flipH="1">
            <a:off x="4711219" y="1681880"/>
            <a:ext cx="1023839" cy="1819306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5735059" y="1681879"/>
            <a:ext cx="1335359" cy="174614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6">
            <a:extLst>
              <a:ext uri="{FF2B5EF4-FFF2-40B4-BE49-F238E27FC236}">
                <a16:creationId xmlns:a16="http://schemas.microsoft.com/office/drawing/2014/main" id="{EF842F6B-AFB7-BE02-110A-7E78B2519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37191" y="696591"/>
            <a:ext cx="598811" cy="5988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F2185A-E7FE-98AF-17E5-9BF2F9BDCCAC}"/>
              </a:ext>
            </a:extLst>
          </p:cNvPr>
          <p:cNvCxnSpPr>
            <a:cxnSpLocks/>
          </p:cNvCxnSpPr>
          <p:nvPr/>
        </p:nvCxnSpPr>
        <p:spPr>
          <a:xfrm>
            <a:off x="5735059" y="1681880"/>
            <a:ext cx="3843621" cy="197291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BCE2AA3F-90B2-25C8-2AE2-A6A471346D48}"/>
              </a:ext>
            </a:extLst>
          </p:cNvPr>
          <p:cNvSpPr txBox="1">
            <a:spLocks/>
          </p:cNvSpPr>
          <p:nvPr/>
        </p:nvSpPr>
        <p:spPr>
          <a:xfrm>
            <a:off x="6564883" y="5898914"/>
            <a:ext cx="1972967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at a factory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FE35B87-8238-BF6E-2018-E9E80BE75321}"/>
              </a:ext>
            </a:extLst>
          </p:cNvPr>
          <p:cNvSpPr txBox="1"/>
          <p:nvPr/>
        </p:nvSpPr>
        <p:spPr>
          <a:xfrm>
            <a:off x="3218499" y="5879848"/>
            <a:ext cx="2786555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133">
                <a:solidFill>
                  <a:srgbClr val="D34A24"/>
                </a:solidFill>
                <a:cs typeface="Arial" panose="020B0604020202020204" pitchFamily="34" charset="0"/>
              </a:rPr>
              <a:t>at a school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F33C9669-3007-A202-9AE0-3763EC0F45FB}"/>
              </a:ext>
            </a:extLst>
          </p:cNvPr>
          <p:cNvSpPr txBox="1"/>
          <p:nvPr/>
        </p:nvSpPr>
        <p:spPr>
          <a:xfrm>
            <a:off x="9502304" y="5911160"/>
            <a:ext cx="1972967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133">
                <a:solidFill>
                  <a:srgbClr val="D34A24"/>
                </a:solidFill>
                <a:cs typeface="Arial" panose="020B0604020202020204" pitchFamily="34" charset="0"/>
              </a:rPr>
              <a:t>on a farm</a:t>
            </a:r>
            <a:endParaRPr lang="en-US" sz="2133" dirty="0">
              <a:solidFill>
                <a:srgbClr val="D34A24"/>
              </a:solidFill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025EC92D-F040-DF93-6EB4-78E3DDBCB9CC}"/>
              </a:ext>
            </a:extLst>
          </p:cNvPr>
          <p:cNvSpPr txBox="1"/>
          <p:nvPr/>
        </p:nvSpPr>
        <p:spPr>
          <a:xfrm>
            <a:off x="753575" y="5816664"/>
            <a:ext cx="1972967" cy="65646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133" b="1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at a </a:t>
            </a:r>
          </a:p>
          <a:p>
            <a:pPr algn="ctr"/>
            <a:r>
              <a:rPr lang="en-US" sz="2133" b="1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nursing home</a:t>
            </a:r>
            <a:endParaRPr lang="en-US" sz="2133" b="1" dirty="0">
              <a:solidFill>
                <a:srgbClr val="D34A24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794D26-BA9B-192F-81AD-4DFF8142B3CB}"/>
              </a:ext>
            </a:extLst>
          </p:cNvPr>
          <p:cNvGrpSpPr/>
          <p:nvPr/>
        </p:nvGrpSpPr>
        <p:grpSpPr>
          <a:xfrm>
            <a:off x="3736307" y="542254"/>
            <a:ext cx="4084223" cy="1141691"/>
            <a:chOff x="12072429" y="602302"/>
            <a:chExt cx="5396615" cy="1712537"/>
          </a:xfrm>
          <a:solidFill>
            <a:srgbClr val="FAFAFA"/>
          </a:solidFill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2475E8BB-084C-E33D-4904-8FFA771B64D2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602302"/>
              <a:ext cx="5396615" cy="841535"/>
            </a:xfrm>
            <a:prstGeom prst="wedgeRoundRectCallout">
              <a:avLst>
                <a:gd name="adj1" fmla="val -59083"/>
                <a:gd name="adj2" fmla="val -6436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What does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he/she 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do?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07231A89-3D79-F5D8-A117-BB6B348C85E3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1473304"/>
              <a:ext cx="5396615" cy="841535"/>
            </a:xfrm>
            <a:prstGeom prst="wedgeRoundRectCallout">
              <a:avLst>
                <a:gd name="adj1" fmla="val 55014"/>
                <a:gd name="adj2" fmla="val -38694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4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>
                  <a:solidFill>
                    <a:srgbClr val="FF0000"/>
                  </a:solidFill>
                </a:rPr>
                <a:t>He</a:t>
              </a:r>
              <a:r>
                <a:rPr lang="en-US" sz="2400">
                  <a:solidFill>
                    <a:schemeClr val="tx1"/>
                  </a:solidFill>
                </a:rPr>
                <a:t>’s</a:t>
              </a:r>
              <a:r>
                <a:rPr lang="en-US" sz="2400">
                  <a:solidFill>
                    <a:srgbClr val="FF0000"/>
                  </a:solidFill>
                </a:rPr>
                <a:t>/She</a:t>
              </a:r>
              <a:r>
                <a:rPr lang="en-US" sz="2400">
                  <a:solidFill>
                    <a:schemeClr val="tx1"/>
                  </a:solidFill>
                </a:rPr>
                <a:t>’s _____.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C98B568-5BD9-B2F3-8A80-70E6BC22B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230" y="3495089"/>
            <a:ext cx="2389839" cy="2385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302370-21EF-51C7-3550-A842B43ED7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0435" y="3501186"/>
            <a:ext cx="2365453" cy="2373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B355C2-DDCE-42EA-CFC9-DEBF1EC0D0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3254" y="3428027"/>
            <a:ext cx="2426418" cy="24467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DD06F8-B5BD-368D-BF42-642AA5AB87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7039" y="3460543"/>
            <a:ext cx="2483319" cy="245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4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550E8743-E013-6B23-4407-4E7FB733C23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1191090" y="3456176"/>
            <a:ext cx="1322798" cy="1332151"/>
            <a:chOff x="4069693" y="3128638"/>
            <a:chExt cx="866861" cy="872990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69693" y="3618411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/>
          <p:cNvSpPr txBox="1"/>
          <p:nvPr/>
        </p:nvSpPr>
        <p:spPr>
          <a:xfrm rot="21372935">
            <a:off x="1344868" y="2788981"/>
            <a:ext cx="11050191" cy="1577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D34A24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1535"/>
              <a:t>Practice</a:t>
            </a: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14F031B-C577-737F-C6E6-6D41ADEA05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b="9926"/>
          <a:stretch/>
        </p:blipFill>
        <p:spPr>
          <a:xfrm rot="21252828" flipH="1">
            <a:off x="-250501" y="352304"/>
            <a:ext cx="3766164" cy="580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04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0E79D706-AA1D-50AF-BE42-1DA84B2C85B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BFDA7B4-7521-A826-2665-DCC8AF523C36}"/>
              </a:ext>
            </a:extLst>
          </p:cNvPr>
          <p:cNvSpPr/>
          <p:nvPr/>
        </p:nvSpPr>
        <p:spPr>
          <a:xfrm>
            <a:off x="6257917" y="2282620"/>
            <a:ext cx="5407369" cy="3279981"/>
          </a:xfrm>
          <a:prstGeom prst="roundRect">
            <a:avLst>
              <a:gd name="adj" fmla="val 4761"/>
            </a:avLst>
          </a:prstGeom>
          <a:solidFill>
            <a:schemeClr val="bg1"/>
          </a:solidFill>
          <a:ln>
            <a:solidFill>
              <a:srgbClr val="D34A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6C13C56-CD76-F2BF-2B3F-F5B178346C89}"/>
              </a:ext>
            </a:extLst>
          </p:cNvPr>
          <p:cNvSpPr/>
          <p:nvPr/>
        </p:nvSpPr>
        <p:spPr>
          <a:xfrm>
            <a:off x="609600" y="2282620"/>
            <a:ext cx="5407369" cy="3279981"/>
          </a:xfrm>
          <a:prstGeom prst="roundRect">
            <a:avLst>
              <a:gd name="adj" fmla="val 4761"/>
            </a:avLst>
          </a:prstGeom>
          <a:solidFill>
            <a:schemeClr val="bg1"/>
          </a:solidFill>
          <a:ln>
            <a:solidFill>
              <a:srgbClr val="D34A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EB05A099-9C2C-B3F2-91C9-545E35729C86}"/>
              </a:ext>
            </a:extLst>
          </p:cNvPr>
          <p:cNvGrpSpPr/>
          <p:nvPr/>
        </p:nvGrpSpPr>
        <p:grpSpPr>
          <a:xfrm>
            <a:off x="1170614" y="2938117"/>
            <a:ext cx="1322798" cy="1367004"/>
            <a:chOff x="4069693" y="3105798"/>
            <a:chExt cx="866861" cy="895830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00E17A48-5B94-94F7-ADE8-F08BD117E4E0}"/>
                </a:ext>
              </a:extLst>
            </p:cNvPr>
            <p:cNvSpPr txBox="1"/>
            <p:nvPr/>
          </p:nvSpPr>
          <p:spPr>
            <a:xfrm>
              <a:off x="4069693" y="3618411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BFD520B0-2919-75C4-9A17-3E8C372AD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60158" y="310579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5966FBFC-A467-902C-AE5D-50E9F7ED2C43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4DDCB312-EA1D-3DFF-C927-7230EC887E8B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2983C5C5-FB4E-CE6C-4B61-AF11F5ECF625}"/>
              </a:ext>
            </a:extLst>
          </p:cNvPr>
          <p:cNvSpPr txBox="1">
            <a:spLocks/>
          </p:cNvSpPr>
          <p:nvPr/>
        </p:nvSpPr>
        <p:spPr>
          <a:xfrm>
            <a:off x="4142005" y="4813473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8335338-83EC-B81D-2F41-E5F05F41A3F0}"/>
              </a:ext>
            </a:extLst>
          </p:cNvPr>
          <p:cNvSpPr txBox="1">
            <a:spLocks/>
          </p:cNvSpPr>
          <p:nvPr/>
        </p:nvSpPr>
        <p:spPr>
          <a:xfrm>
            <a:off x="9881767" y="4772728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6161672D-2D3C-0548-E15C-0381DDCF4BF0}"/>
              </a:ext>
            </a:extLst>
          </p:cNvPr>
          <p:cNvSpPr txBox="1">
            <a:spLocks/>
          </p:cNvSpPr>
          <p:nvPr/>
        </p:nvSpPr>
        <p:spPr>
          <a:xfrm>
            <a:off x="1333240" y="4813473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52549DAE-D57D-82DA-EE2C-991CC34EBBAA}"/>
              </a:ext>
            </a:extLst>
          </p:cNvPr>
          <p:cNvSpPr txBox="1">
            <a:spLocks/>
          </p:cNvSpPr>
          <p:nvPr/>
        </p:nvSpPr>
        <p:spPr>
          <a:xfrm>
            <a:off x="7073001" y="4772728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7D8634CB-0520-A956-DB2B-E37A3AF3849D}"/>
              </a:ext>
            </a:extLst>
          </p:cNvPr>
          <p:cNvSpPr txBox="1">
            <a:spLocks/>
          </p:cNvSpPr>
          <p:nvPr/>
        </p:nvSpPr>
        <p:spPr>
          <a:xfrm>
            <a:off x="7561320" y="4711768"/>
            <a:ext cx="548640" cy="54864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9B4CE259-4A5C-FB8A-683F-5126025F62B8}"/>
              </a:ext>
            </a:extLst>
          </p:cNvPr>
          <p:cNvSpPr txBox="1">
            <a:spLocks/>
          </p:cNvSpPr>
          <p:nvPr/>
        </p:nvSpPr>
        <p:spPr>
          <a:xfrm>
            <a:off x="10364856" y="4711768"/>
            <a:ext cx="548640" cy="54864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1D6967F0-9C7C-88BD-E4EB-3BD21E4B4874}"/>
              </a:ext>
            </a:extLst>
          </p:cNvPr>
          <p:cNvSpPr txBox="1">
            <a:spLocks/>
          </p:cNvSpPr>
          <p:nvPr/>
        </p:nvSpPr>
        <p:spPr>
          <a:xfrm>
            <a:off x="4635552" y="4752513"/>
            <a:ext cx="548640" cy="54864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7568655A-0163-5F49-537A-A6E7BF7B5874}"/>
              </a:ext>
            </a:extLst>
          </p:cNvPr>
          <p:cNvSpPr txBox="1">
            <a:spLocks/>
          </p:cNvSpPr>
          <p:nvPr/>
        </p:nvSpPr>
        <p:spPr>
          <a:xfrm>
            <a:off x="1832016" y="4752513"/>
            <a:ext cx="548640" cy="54864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F8D3351E-4451-8195-4EB1-E43A6EA272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133" y="229007"/>
            <a:ext cx="648883" cy="64888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7094FB5-A101-EF19-F4F8-21DBF7DB95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6920" y="2678223"/>
            <a:ext cx="2430965" cy="18288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C668D67-49DD-A75D-A3E7-2BAF5EFE1E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0367" y="2683550"/>
            <a:ext cx="2428043" cy="18288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6BC2F8B-BB25-C4B8-FFFF-E48C344227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0336" y="2720811"/>
            <a:ext cx="2465494" cy="1828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7D5B829-B950-E598-D10A-E8178769C1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849" y="2706559"/>
            <a:ext cx="2441359" cy="1828800"/>
          </a:xfrm>
          <a:prstGeom prst="rect">
            <a:avLst/>
          </a:prstGeom>
        </p:spPr>
      </p:pic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641F4ABD-AFB4-54F2-346D-A9D853089B53}"/>
              </a:ext>
            </a:extLst>
          </p:cNvPr>
          <p:cNvSpPr txBox="1">
            <a:spLocks/>
          </p:cNvSpPr>
          <p:nvPr/>
        </p:nvSpPr>
        <p:spPr>
          <a:xfrm>
            <a:off x="2670765" y="1560239"/>
            <a:ext cx="548640" cy="548640"/>
          </a:xfrm>
          <a:prstGeom prst="ellipse">
            <a:avLst/>
          </a:prstGeom>
          <a:solidFill>
            <a:srgbClr val="F6E7D7"/>
          </a:solidFill>
          <a:ln>
            <a:solidFill>
              <a:srgbClr val="D34A24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4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41269E20-59E2-5A79-0FD5-FB1426DF5C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284" y="1510117"/>
            <a:ext cx="648883" cy="648883"/>
          </a:xfrm>
          <a:prstGeom prst="rect">
            <a:avLst/>
          </a:prstGeom>
        </p:spPr>
      </p:pic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32BB911D-3C0C-6094-43AD-BA3319087E88}"/>
              </a:ext>
            </a:extLst>
          </p:cNvPr>
          <p:cNvSpPr txBox="1">
            <a:spLocks/>
          </p:cNvSpPr>
          <p:nvPr/>
        </p:nvSpPr>
        <p:spPr>
          <a:xfrm>
            <a:off x="8363292" y="1560239"/>
            <a:ext cx="548640" cy="548640"/>
          </a:xfrm>
          <a:prstGeom prst="ellipse">
            <a:avLst/>
          </a:prstGeom>
          <a:solidFill>
            <a:srgbClr val="F6E7D7"/>
          </a:solidFill>
          <a:ln>
            <a:solidFill>
              <a:srgbClr val="D34A24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2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56924F8A-7B34-847B-C91F-7DCF2062CC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811" y="1510117"/>
            <a:ext cx="648883" cy="648883"/>
          </a:xfrm>
          <a:prstGeom prst="rect">
            <a:avLst/>
          </a:prstGeom>
        </p:spPr>
      </p:pic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409967CB-E742-6757-CAD4-B8B113C29B8D}"/>
              </a:ext>
            </a:extLst>
          </p:cNvPr>
          <p:cNvSpPr/>
          <p:nvPr/>
        </p:nvSpPr>
        <p:spPr>
          <a:xfrm>
            <a:off x="4568725" y="4732366"/>
            <a:ext cx="871439" cy="59077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667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5867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MsPham-0936082789">
            <a:extLst>
              <a:ext uri="{FF2B5EF4-FFF2-40B4-BE49-F238E27FC236}">
                <a16:creationId xmlns:a16="http://schemas.microsoft.com/office/drawing/2014/main" id="{DCED7827-6F56-86E5-3B31-5AB6AF581EE6}"/>
              </a:ext>
            </a:extLst>
          </p:cNvPr>
          <p:cNvSpPr/>
          <p:nvPr/>
        </p:nvSpPr>
        <p:spPr>
          <a:xfrm>
            <a:off x="10349035" y="4690703"/>
            <a:ext cx="871439" cy="59077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667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5867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52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3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332F05BC-8F10-78F5-5872-1D878EA09AC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C8A637D-AD6F-0DAA-7854-E33D82015E4F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6807200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A605886-8AC6-750A-EF9E-7A6D7AA385BE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538387B-96CF-CF84-F0D2-C4A8A66776D9}"/>
              </a:ext>
            </a:extLst>
          </p:cNvPr>
          <p:cNvSpPr txBox="1">
            <a:spLocks/>
          </p:cNvSpPr>
          <p:nvPr/>
        </p:nvSpPr>
        <p:spPr>
          <a:xfrm>
            <a:off x="235074" y="1082188"/>
            <a:ext cx="562568" cy="426720"/>
          </a:xfrm>
          <a:prstGeom prst="ellipse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50BB8CE-ECA3-2CC8-0805-2E7DA2BD6C0A}"/>
              </a:ext>
            </a:extLst>
          </p:cNvPr>
          <p:cNvSpPr txBox="1">
            <a:spLocks/>
          </p:cNvSpPr>
          <p:nvPr/>
        </p:nvSpPr>
        <p:spPr>
          <a:xfrm>
            <a:off x="5955950" y="1157786"/>
            <a:ext cx="562568" cy="426720"/>
          </a:xfrm>
          <a:prstGeom prst="ellipse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A6CBB85-F9B8-D779-09F4-3F550C39099F}"/>
              </a:ext>
            </a:extLst>
          </p:cNvPr>
          <p:cNvSpPr txBox="1">
            <a:spLocks/>
          </p:cNvSpPr>
          <p:nvPr/>
        </p:nvSpPr>
        <p:spPr>
          <a:xfrm>
            <a:off x="975360" y="4198824"/>
            <a:ext cx="4574190" cy="23858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4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your mother do?</a:t>
            </a:r>
          </a:p>
          <a:p>
            <a:pPr algn="l">
              <a:spcAft>
                <a:spcPts val="4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She's a _______________.</a:t>
            </a:r>
          </a:p>
          <a:p>
            <a:pPr algn="l">
              <a:spcAft>
                <a:spcPts val="4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she ____________ a nursing home?</a:t>
            </a:r>
          </a:p>
          <a:p>
            <a:pPr algn="l">
              <a:spcAft>
                <a:spcPts val="4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she doesn't. She works at a hospital.</a:t>
            </a:r>
          </a:p>
          <a:p>
            <a:pPr algn="l">
              <a:spcAft>
                <a:spcPts val="400"/>
              </a:spcAft>
            </a:pPr>
            <a:endParaRPr lang="en-US" sz="24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2DE81A53-C268-C700-9A1F-A34F1D049E02}"/>
              </a:ext>
            </a:extLst>
          </p:cNvPr>
          <p:cNvSpPr txBox="1">
            <a:spLocks/>
          </p:cNvSpPr>
          <p:nvPr/>
        </p:nvSpPr>
        <p:spPr>
          <a:xfrm>
            <a:off x="2631440" y="4528124"/>
            <a:ext cx="2286000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nurse</a:t>
            </a:r>
          </a:p>
        </p:txBody>
      </p:sp>
      <p:grpSp>
        <p:nvGrpSpPr>
          <p:cNvPr id="29" name="Mspham-0936082789">
            <a:extLst>
              <a:ext uri="{FF2B5EF4-FFF2-40B4-BE49-F238E27FC236}">
                <a16:creationId xmlns:a16="http://schemas.microsoft.com/office/drawing/2014/main" id="{0173E300-835A-B9D6-5502-5419BB704554}"/>
              </a:ext>
            </a:extLst>
          </p:cNvPr>
          <p:cNvGrpSpPr/>
          <p:nvPr/>
        </p:nvGrpSpPr>
        <p:grpSpPr>
          <a:xfrm>
            <a:off x="2657941" y="1236849"/>
            <a:ext cx="1322798" cy="1367004"/>
            <a:chOff x="4069693" y="3105798"/>
            <a:chExt cx="866861" cy="895830"/>
          </a:xfrm>
        </p:grpSpPr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FC68134B-15E0-362A-0DFA-224F561B9116}"/>
                </a:ext>
              </a:extLst>
            </p:cNvPr>
            <p:cNvSpPr txBox="1"/>
            <p:nvPr/>
          </p:nvSpPr>
          <p:spPr>
            <a:xfrm>
              <a:off x="4069693" y="3618411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1" name="MsPham-0936082789">
              <a:extLst>
                <a:ext uri="{FF2B5EF4-FFF2-40B4-BE49-F238E27FC236}">
                  <a16:creationId xmlns:a16="http://schemas.microsoft.com/office/drawing/2014/main" id="{24483966-7332-498F-90B4-2282EC48E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0158" y="310579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EEC8F6D-3334-F363-09BA-520177F9A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933" y="1225566"/>
            <a:ext cx="4490291" cy="28041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A2A8973-0025-DCD1-67B1-3FDDCA3F9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360" y="1157786"/>
            <a:ext cx="4513230" cy="2804160"/>
          </a:xfrm>
          <a:prstGeom prst="rect">
            <a:avLst/>
          </a:prstGeom>
        </p:spPr>
      </p:pic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BC7E30AC-84AA-7A4E-409A-D3714CCDD17A}"/>
              </a:ext>
            </a:extLst>
          </p:cNvPr>
          <p:cNvSpPr txBox="1">
            <a:spLocks/>
          </p:cNvSpPr>
          <p:nvPr/>
        </p:nvSpPr>
        <p:spPr>
          <a:xfrm>
            <a:off x="6649193" y="4251601"/>
            <a:ext cx="4730007" cy="23858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4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your brother do?</a:t>
            </a:r>
          </a:p>
          <a:p>
            <a:pPr algn="l">
              <a:spcAft>
                <a:spcPts val="4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 _________________.</a:t>
            </a:r>
          </a:p>
          <a:p>
            <a:pPr algn="l">
              <a:spcAft>
                <a:spcPts val="4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he __________?</a:t>
            </a:r>
          </a:p>
          <a:p>
            <a:pPr algn="l">
              <a:spcAft>
                <a:spcPts val="4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works _______________.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AE18DE50-D655-114C-9F4B-C14356A31FDF}"/>
              </a:ext>
            </a:extLst>
          </p:cNvPr>
          <p:cNvSpPr txBox="1">
            <a:spLocks/>
          </p:cNvSpPr>
          <p:nvPr/>
        </p:nvSpPr>
        <p:spPr>
          <a:xfrm>
            <a:off x="3263550" y="4928033"/>
            <a:ext cx="2286000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265840C4-DEC4-0E4B-BC84-BE5BA27E4B0C}"/>
              </a:ext>
            </a:extLst>
          </p:cNvPr>
          <p:cNvSpPr txBox="1">
            <a:spLocks/>
          </p:cNvSpPr>
          <p:nvPr/>
        </p:nvSpPr>
        <p:spPr>
          <a:xfrm>
            <a:off x="7924800" y="4566920"/>
            <a:ext cx="2286000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worker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3B88CD61-4F83-1ED3-8681-DAAA859201D4}"/>
              </a:ext>
            </a:extLst>
          </p:cNvPr>
          <p:cNvSpPr txBox="1">
            <a:spLocks/>
          </p:cNvSpPr>
          <p:nvPr/>
        </p:nvSpPr>
        <p:spPr>
          <a:xfrm>
            <a:off x="9560560" y="4992054"/>
            <a:ext cx="2012862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6497903E-2EA2-73C7-F308-F92B7EC072CA}"/>
              </a:ext>
            </a:extLst>
          </p:cNvPr>
          <p:cNvSpPr txBox="1">
            <a:spLocks/>
          </p:cNvSpPr>
          <p:nvPr/>
        </p:nvSpPr>
        <p:spPr>
          <a:xfrm>
            <a:off x="8457018" y="5389611"/>
            <a:ext cx="2012862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a factory</a:t>
            </a:r>
          </a:p>
        </p:txBody>
      </p:sp>
    </p:spTree>
    <p:extLst>
      <p:ext uri="{BB962C8B-B14F-4D97-AF65-F5344CB8AC3E}">
        <p14:creationId xmlns:p14="http://schemas.microsoft.com/office/powerpoint/2010/main" val="247593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0" grpId="0"/>
      <p:bldP spid="41" grpId="0"/>
      <p:bldP spid="42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BF77423D-46B0-D092-52A3-241D1F7F219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90C260-804E-4D57-6CE8-76C3B518B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93" y="1195957"/>
            <a:ext cx="11417614" cy="5230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9101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34407820-5997-ACAF-F7B1-EE3499F4810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F411947-2A96-0E1D-B5DB-4B153CF55280}"/>
              </a:ext>
            </a:extLst>
          </p:cNvPr>
          <p:cNvGrpSpPr/>
          <p:nvPr/>
        </p:nvGrpSpPr>
        <p:grpSpPr>
          <a:xfrm>
            <a:off x="1292690" y="3584619"/>
            <a:ext cx="1322798" cy="1332151"/>
            <a:chOff x="4069693" y="3128638"/>
            <a:chExt cx="866861" cy="872990"/>
          </a:xfrm>
        </p:grpSpPr>
        <p:sp>
          <p:nvSpPr>
            <p:cNvPr id="33" name="Mspham-0936082789">
              <a:extLst>
                <a:ext uri="{FF2B5EF4-FFF2-40B4-BE49-F238E27FC236}">
                  <a16:creationId xmlns:a16="http://schemas.microsoft.com/office/drawing/2014/main" id="{70B85460-8A77-2940-C1B2-EB12D654BD45}"/>
                </a:ext>
              </a:extLst>
            </p:cNvPr>
            <p:cNvSpPr txBox="1"/>
            <p:nvPr/>
          </p:nvSpPr>
          <p:spPr>
            <a:xfrm>
              <a:off x="4069693" y="3618411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4" name="MsPham-0936082789">
              <a:extLst>
                <a:ext uri="{FF2B5EF4-FFF2-40B4-BE49-F238E27FC236}">
                  <a16:creationId xmlns:a16="http://schemas.microsoft.com/office/drawing/2014/main" id="{28EE37B4-83FA-BBD3-436D-1D28B4368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826DDD66-2BAC-047F-0A2D-F70108BA3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b="9926"/>
          <a:stretch/>
        </p:blipFill>
        <p:spPr>
          <a:xfrm rot="21252828" flipH="1">
            <a:off x="-250501" y="352304"/>
            <a:ext cx="3766164" cy="5800787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0FEAD23-42F2-4F9E-0D05-5306AED1ADCD}"/>
              </a:ext>
            </a:extLst>
          </p:cNvPr>
          <p:cNvSpPr txBox="1"/>
          <p:nvPr/>
        </p:nvSpPr>
        <p:spPr>
          <a:xfrm>
            <a:off x="2794000" y="2616201"/>
            <a:ext cx="8237056" cy="3154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D34A24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GB" sz="11535"/>
              <a:t>Thank you!</a:t>
            </a:r>
            <a:endParaRPr lang="en-US" sz="11535"/>
          </a:p>
        </p:txBody>
      </p:sp>
    </p:spTree>
    <p:extLst>
      <p:ext uri="{BB962C8B-B14F-4D97-AF65-F5344CB8AC3E}">
        <p14:creationId xmlns:p14="http://schemas.microsoft.com/office/powerpoint/2010/main" val="412718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340408A6-5D98-E17D-4CB1-B23CC6C50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3271" cy="7035800"/>
          </a:xfrm>
          <a:prstGeom prst="rect">
            <a:avLst/>
          </a:prstGeom>
        </p:spPr>
      </p:pic>
      <p:sp>
        <p:nvSpPr>
          <p:cNvPr id="9" name="Mspham-0936082789"/>
          <p:cNvSpPr txBox="1"/>
          <p:nvPr/>
        </p:nvSpPr>
        <p:spPr>
          <a:xfrm>
            <a:off x="1510287" y="2717800"/>
            <a:ext cx="9222696" cy="3436026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028"/>
              </a:lnSpc>
            </a:pPr>
            <a:r>
              <a:rPr lang="en-US" sz="13267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Warm up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0E384CE0-857E-3A5C-8965-999D955D5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698" y="0"/>
            <a:ext cx="12296698" cy="6876884"/>
          </a:xfrm>
          <a:prstGeom prst="rect">
            <a:avLst/>
          </a:prstGeom>
        </p:spPr>
      </p:pic>
      <p:sp>
        <p:nvSpPr>
          <p:cNvPr id="7" name="MsPham-0936082789"/>
          <p:cNvSpPr txBox="1"/>
          <p:nvPr/>
        </p:nvSpPr>
        <p:spPr>
          <a:xfrm>
            <a:off x="1973800" y="1417320"/>
            <a:ext cx="8579682" cy="2262252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>
                <a:gd name="adj" fmla="val 59419"/>
              </a:avLst>
            </a:prstTxWarp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0000FF"/>
                </a:solidFill>
              </a:defRPr>
            </a:lvl1pPr>
          </a:lstStyle>
          <a:p>
            <a:pPr algn="r"/>
            <a:r>
              <a:rPr lang="en-US" sz="4400">
                <a:ln w="31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>
                      <a:lumMod val="75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rPr>
              <a:t>Let’s check!</a:t>
            </a:r>
            <a:endParaRPr lang="vi-VN" sz="4400" dirty="0">
              <a:ln w="317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>
                    <a:lumMod val="7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hlinkClick r:id="" action="ppaction://hlinkshowjump?jump=nextslide"/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531336" y="3703378"/>
            <a:ext cx="1448584" cy="519351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2600"/>
              </a:lnSpc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171732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MsPham-0936082789">
            <a:extLst>
              <a:ext uri="{FF2B5EF4-FFF2-40B4-BE49-F238E27FC236}">
                <a16:creationId xmlns:a16="http://schemas.microsoft.com/office/drawing/2014/main" id="{4AB8E551-AF86-A3F9-17D2-556744FA3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698" y="0"/>
            <a:ext cx="12296698" cy="6876884"/>
          </a:xfrm>
          <a:prstGeom prst="rect">
            <a:avLst/>
          </a:prstGeom>
        </p:spPr>
      </p:pic>
      <p:sp>
        <p:nvSpPr>
          <p:cNvPr id="94" name="MsPham-0936082789">
            <a:extLst>
              <a:ext uri="{FF2B5EF4-FFF2-40B4-BE49-F238E27FC236}">
                <a16:creationId xmlns:a16="http://schemas.microsoft.com/office/drawing/2014/main" id="{27F63E48-A437-E9B2-3A2F-25A11076E0E6}"/>
              </a:ext>
            </a:extLst>
          </p:cNvPr>
          <p:cNvSpPr txBox="1"/>
          <p:nvPr/>
        </p:nvSpPr>
        <p:spPr>
          <a:xfrm>
            <a:off x="6308576" y="4446955"/>
            <a:ext cx="1804184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Answer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B17C73-772B-4F16-69D8-8190ABDBC782}"/>
              </a:ext>
            </a:extLst>
          </p:cNvPr>
          <p:cNvSpPr txBox="1"/>
          <p:nvPr/>
        </p:nvSpPr>
        <p:spPr>
          <a:xfrm>
            <a:off x="6309984" y="4446955"/>
            <a:ext cx="1801368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Next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9" name="MsPham-0936082789"/>
          <p:cNvSpPr/>
          <p:nvPr/>
        </p:nvSpPr>
        <p:spPr>
          <a:xfrm>
            <a:off x="1936470" y="270305"/>
            <a:ext cx="8214361" cy="11201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What does he work?</a:t>
            </a:r>
            <a:endParaRPr lang="en-US" sz="2667" b="1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6CA76E96-1790-26A8-E7C5-FB38B6CDBC6A}"/>
              </a:ext>
            </a:extLst>
          </p:cNvPr>
          <p:cNvSpPr/>
          <p:nvPr/>
        </p:nvSpPr>
        <p:spPr>
          <a:xfrm>
            <a:off x="1457183" y="2284011"/>
            <a:ext cx="5537200" cy="11201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He works </a:t>
            </a:r>
          </a:p>
          <a:p>
            <a:pPr algn="ctr"/>
            <a:r>
              <a:rPr lang="en-US" sz="36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_________________</a:t>
            </a:r>
            <a:r>
              <a:rPr lang="en-US" sz="3600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5" name="MsPham-0936082789">
            <a:extLst>
              <a:ext uri="{FF2B5EF4-FFF2-40B4-BE49-F238E27FC236}">
                <a16:creationId xmlns:a16="http://schemas.microsoft.com/office/drawing/2014/main" id="{4EE93D07-CB9C-90D5-B69A-86B5EB5AAAC6}"/>
              </a:ext>
            </a:extLst>
          </p:cNvPr>
          <p:cNvSpPr/>
          <p:nvPr/>
        </p:nvSpPr>
        <p:spPr>
          <a:xfrm>
            <a:off x="2692400" y="2856568"/>
            <a:ext cx="3251200" cy="53317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DA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on the farm</a:t>
            </a:r>
            <a:endParaRPr lang="en-US" sz="3600" b="1" dirty="0">
              <a:solidFill>
                <a:srgbClr val="DA000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24D11E-EEBA-091A-5196-9A24107A8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678" y="1475940"/>
            <a:ext cx="297118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8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MsPham-0936082789">
            <a:extLst>
              <a:ext uri="{FF2B5EF4-FFF2-40B4-BE49-F238E27FC236}">
                <a16:creationId xmlns:a16="http://schemas.microsoft.com/office/drawing/2014/main" id="{4AB8E551-AF86-A3F9-17D2-556744FA3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698" y="0"/>
            <a:ext cx="12296698" cy="6876884"/>
          </a:xfrm>
          <a:prstGeom prst="rect">
            <a:avLst/>
          </a:prstGeom>
        </p:spPr>
      </p:pic>
      <p:sp>
        <p:nvSpPr>
          <p:cNvPr id="94" name="MsPham-0936082789">
            <a:extLst>
              <a:ext uri="{FF2B5EF4-FFF2-40B4-BE49-F238E27FC236}">
                <a16:creationId xmlns:a16="http://schemas.microsoft.com/office/drawing/2014/main" id="{27F63E48-A437-E9B2-3A2F-25A11076E0E6}"/>
              </a:ext>
            </a:extLst>
          </p:cNvPr>
          <p:cNvSpPr txBox="1"/>
          <p:nvPr/>
        </p:nvSpPr>
        <p:spPr>
          <a:xfrm>
            <a:off x="6308576" y="4446955"/>
            <a:ext cx="1804184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Answer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B17C73-772B-4F16-69D8-8190ABDBC782}"/>
              </a:ext>
            </a:extLst>
          </p:cNvPr>
          <p:cNvSpPr txBox="1"/>
          <p:nvPr/>
        </p:nvSpPr>
        <p:spPr>
          <a:xfrm>
            <a:off x="6309984" y="4446955"/>
            <a:ext cx="1801368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Next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9" name="MsPham-0936082789"/>
          <p:cNvSpPr/>
          <p:nvPr/>
        </p:nvSpPr>
        <p:spPr>
          <a:xfrm>
            <a:off x="1936470" y="270305"/>
            <a:ext cx="8214361" cy="11201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What does she work?</a:t>
            </a:r>
            <a:endParaRPr lang="en-US" sz="2667" b="1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6CA76E96-1790-26A8-E7C5-FB38B6CDBC6A}"/>
              </a:ext>
            </a:extLst>
          </p:cNvPr>
          <p:cNvSpPr/>
          <p:nvPr/>
        </p:nvSpPr>
        <p:spPr>
          <a:xfrm>
            <a:off x="1457183" y="2284011"/>
            <a:ext cx="5537200" cy="11201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She works </a:t>
            </a:r>
          </a:p>
          <a:p>
            <a:pPr algn="ctr"/>
            <a:r>
              <a:rPr lang="en-US" sz="36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_________________</a:t>
            </a:r>
            <a:r>
              <a:rPr lang="en-US" sz="3600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5" name="MsPham-0936082789">
            <a:extLst>
              <a:ext uri="{FF2B5EF4-FFF2-40B4-BE49-F238E27FC236}">
                <a16:creationId xmlns:a16="http://schemas.microsoft.com/office/drawing/2014/main" id="{4EE93D07-CB9C-90D5-B69A-86B5EB5AAAC6}"/>
              </a:ext>
            </a:extLst>
          </p:cNvPr>
          <p:cNvSpPr/>
          <p:nvPr/>
        </p:nvSpPr>
        <p:spPr>
          <a:xfrm>
            <a:off x="1828800" y="2856568"/>
            <a:ext cx="4775200" cy="53317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DA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at the nursing house</a:t>
            </a:r>
            <a:endParaRPr lang="en-US" sz="3600" b="1" dirty="0">
              <a:solidFill>
                <a:srgbClr val="DA000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A70C2F-69DB-A877-625D-01AA89719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579" y="1475940"/>
            <a:ext cx="3597502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1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MsPham-0936082789">
            <a:extLst>
              <a:ext uri="{FF2B5EF4-FFF2-40B4-BE49-F238E27FC236}">
                <a16:creationId xmlns:a16="http://schemas.microsoft.com/office/drawing/2014/main" id="{4AB8E551-AF86-A3F9-17D2-556744FA3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698" y="0"/>
            <a:ext cx="12296698" cy="6876884"/>
          </a:xfrm>
          <a:prstGeom prst="rect">
            <a:avLst/>
          </a:prstGeom>
        </p:spPr>
      </p:pic>
      <p:sp>
        <p:nvSpPr>
          <p:cNvPr id="94" name="MsPham-0936082789">
            <a:extLst>
              <a:ext uri="{FF2B5EF4-FFF2-40B4-BE49-F238E27FC236}">
                <a16:creationId xmlns:a16="http://schemas.microsoft.com/office/drawing/2014/main" id="{27F63E48-A437-E9B2-3A2F-25A11076E0E6}"/>
              </a:ext>
            </a:extLst>
          </p:cNvPr>
          <p:cNvSpPr txBox="1"/>
          <p:nvPr/>
        </p:nvSpPr>
        <p:spPr>
          <a:xfrm>
            <a:off x="6308576" y="4446955"/>
            <a:ext cx="1804184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Answer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B17C73-772B-4F16-69D8-8190ABDBC782}"/>
              </a:ext>
            </a:extLst>
          </p:cNvPr>
          <p:cNvSpPr txBox="1"/>
          <p:nvPr/>
        </p:nvSpPr>
        <p:spPr>
          <a:xfrm>
            <a:off x="6309984" y="4446955"/>
            <a:ext cx="1801368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Next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9" name="MsPham-0936082789"/>
          <p:cNvSpPr/>
          <p:nvPr/>
        </p:nvSpPr>
        <p:spPr>
          <a:xfrm>
            <a:off x="1936470" y="270305"/>
            <a:ext cx="8214361" cy="11201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What does he work?</a:t>
            </a:r>
            <a:endParaRPr lang="en-US" sz="2667" b="1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6CA76E96-1790-26A8-E7C5-FB38B6CDBC6A}"/>
              </a:ext>
            </a:extLst>
          </p:cNvPr>
          <p:cNvSpPr/>
          <p:nvPr/>
        </p:nvSpPr>
        <p:spPr>
          <a:xfrm>
            <a:off x="1457183" y="2284011"/>
            <a:ext cx="5537200" cy="11201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He works </a:t>
            </a:r>
          </a:p>
          <a:p>
            <a:pPr algn="ctr"/>
            <a:r>
              <a:rPr lang="en-US" sz="36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_________________</a:t>
            </a:r>
            <a:r>
              <a:rPr lang="en-US" sz="3600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5" name="MsPham-0936082789">
            <a:extLst>
              <a:ext uri="{FF2B5EF4-FFF2-40B4-BE49-F238E27FC236}">
                <a16:creationId xmlns:a16="http://schemas.microsoft.com/office/drawing/2014/main" id="{4EE93D07-CB9C-90D5-B69A-86B5EB5AAAC6}"/>
              </a:ext>
            </a:extLst>
          </p:cNvPr>
          <p:cNvSpPr/>
          <p:nvPr/>
        </p:nvSpPr>
        <p:spPr>
          <a:xfrm>
            <a:off x="2692400" y="2856568"/>
            <a:ext cx="3251200" cy="53317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DA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at the factory</a:t>
            </a:r>
            <a:endParaRPr lang="en-US" sz="3600" b="1" dirty="0">
              <a:solidFill>
                <a:srgbClr val="DA000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44A6F5-B518-39EA-71F7-E315BAB6D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384" y="1475940"/>
            <a:ext cx="3579217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3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MsPham-0936082789">
            <a:extLst>
              <a:ext uri="{FF2B5EF4-FFF2-40B4-BE49-F238E27FC236}">
                <a16:creationId xmlns:a16="http://schemas.microsoft.com/office/drawing/2014/main" id="{4AB8E551-AF86-A3F9-17D2-556744FA3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698" y="0"/>
            <a:ext cx="12296698" cy="6876884"/>
          </a:xfrm>
          <a:prstGeom prst="rect">
            <a:avLst/>
          </a:prstGeom>
        </p:spPr>
      </p:pic>
      <p:sp>
        <p:nvSpPr>
          <p:cNvPr id="94" name="MsPham-0936082789">
            <a:extLst>
              <a:ext uri="{FF2B5EF4-FFF2-40B4-BE49-F238E27FC236}">
                <a16:creationId xmlns:a16="http://schemas.microsoft.com/office/drawing/2014/main" id="{27F63E48-A437-E9B2-3A2F-25A11076E0E6}"/>
              </a:ext>
            </a:extLst>
          </p:cNvPr>
          <p:cNvSpPr txBox="1"/>
          <p:nvPr/>
        </p:nvSpPr>
        <p:spPr>
          <a:xfrm>
            <a:off x="6308576" y="4446955"/>
            <a:ext cx="1804184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Answer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B17C73-772B-4F16-69D8-8190ABDBC782}"/>
              </a:ext>
            </a:extLst>
          </p:cNvPr>
          <p:cNvSpPr txBox="1"/>
          <p:nvPr/>
        </p:nvSpPr>
        <p:spPr>
          <a:xfrm>
            <a:off x="6309984" y="4446955"/>
            <a:ext cx="1801368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Next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9" name="MsPham-0936082789"/>
          <p:cNvSpPr/>
          <p:nvPr/>
        </p:nvSpPr>
        <p:spPr>
          <a:xfrm>
            <a:off x="1936470" y="270305"/>
            <a:ext cx="8214361" cy="11201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What does she work?</a:t>
            </a:r>
            <a:endParaRPr lang="en-US" sz="2667" b="1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6CA76E96-1790-26A8-E7C5-FB38B6CDBC6A}"/>
              </a:ext>
            </a:extLst>
          </p:cNvPr>
          <p:cNvSpPr/>
          <p:nvPr/>
        </p:nvSpPr>
        <p:spPr>
          <a:xfrm>
            <a:off x="1457183" y="2284011"/>
            <a:ext cx="5537200" cy="11201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She works </a:t>
            </a:r>
          </a:p>
          <a:p>
            <a:pPr algn="ctr"/>
            <a:r>
              <a:rPr lang="en-US" sz="36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_________________</a:t>
            </a:r>
            <a:r>
              <a:rPr lang="en-US" sz="3600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5" name="MsPham-0936082789">
            <a:extLst>
              <a:ext uri="{FF2B5EF4-FFF2-40B4-BE49-F238E27FC236}">
                <a16:creationId xmlns:a16="http://schemas.microsoft.com/office/drawing/2014/main" id="{4EE93D07-CB9C-90D5-B69A-86B5EB5AAAC6}"/>
              </a:ext>
            </a:extLst>
          </p:cNvPr>
          <p:cNvSpPr/>
          <p:nvPr/>
        </p:nvSpPr>
        <p:spPr>
          <a:xfrm>
            <a:off x="2692400" y="2856568"/>
            <a:ext cx="3251200" cy="53317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DA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at the school</a:t>
            </a:r>
            <a:endParaRPr lang="en-US" sz="3600" b="1" dirty="0">
              <a:solidFill>
                <a:srgbClr val="DA000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ABA0EE-9922-6958-03CB-BBF677D501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6"/>
          <a:stretch/>
        </p:blipFill>
        <p:spPr>
          <a:xfrm>
            <a:off x="6977688" y="1318689"/>
            <a:ext cx="3757129" cy="2549703"/>
          </a:xfrm>
          <a:prstGeom prst="roundRect">
            <a:avLst>
              <a:gd name="adj" fmla="val 11885"/>
            </a:avLst>
          </a:prstGeom>
        </p:spPr>
      </p:pic>
    </p:spTree>
    <p:extLst>
      <p:ext uri="{BB962C8B-B14F-4D97-AF65-F5344CB8AC3E}">
        <p14:creationId xmlns:p14="http://schemas.microsoft.com/office/powerpoint/2010/main" val="75510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MsPham-0936082789">
            <a:extLst>
              <a:ext uri="{FF2B5EF4-FFF2-40B4-BE49-F238E27FC236}">
                <a16:creationId xmlns:a16="http://schemas.microsoft.com/office/drawing/2014/main" id="{4AB8E551-AF86-A3F9-17D2-556744FA3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698" y="0"/>
            <a:ext cx="12296698" cy="6876884"/>
          </a:xfrm>
          <a:prstGeom prst="rect">
            <a:avLst/>
          </a:prstGeom>
        </p:spPr>
      </p:pic>
      <p:sp>
        <p:nvSpPr>
          <p:cNvPr id="94" name="MsPham-0936082789">
            <a:extLst>
              <a:ext uri="{FF2B5EF4-FFF2-40B4-BE49-F238E27FC236}">
                <a16:creationId xmlns:a16="http://schemas.microsoft.com/office/drawing/2014/main" id="{27F63E48-A437-E9B2-3A2F-25A11076E0E6}"/>
              </a:ext>
            </a:extLst>
          </p:cNvPr>
          <p:cNvSpPr txBox="1"/>
          <p:nvPr/>
        </p:nvSpPr>
        <p:spPr>
          <a:xfrm>
            <a:off x="6308576" y="4446955"/>
            <a:ext cx="1804184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Answer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B17C73-772B-4F16-69D8-8190ABDBC782}"/>
              </a:ext>
            </a:extLst>
          </p:cNvPr>
          <p:cNvSpPr txBox="1"/>
          <p:nvPr/>
        </p:nvSpPr>
        <p:spPr>
          <a:xfrm>
            <a:off x="6309984" y="4446955"/>
            <a:ext cx="1801368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Next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9" name="MsPham-0936082789"/>
          <p:cNvSpPr/>
          <p:nvPr/>
        </p:nvSpPr>
        <p:spPr>
          <a:xfrm>
            <a:off x="1936470" y="270305"/>
            <a:ext cx="8214361" cy="11201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What does she work?</a:t>
            </a:r>
            <a:endParaRPr lang="en-US" sz="2667" b="1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6CA76E96-1790-26A8-E7C5-FB38B6CDBC6A}"/>
              </a:ext>
            </a:extLst>
          </p:cNvPr>
          <p:cNvSpPr/>
          <p:nvPr/>
        </p:nvSpPr>
        <p:spPr>
          <a:xfrm>
            <a:off x="1457183" y="2284011"/>
            <a:ext cx="5537200" cy="11201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She works </a:t>
            </a:r>
          </a:p>
          <a:p>
            <a:pPr algn="ctr"/>
            <a:r>
              <a:rPr lang="en-US" sz="36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_________________</a:t>
            </a:r>
            <a:r>
              <a:rPr lang="en-US" sz="3600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5" name="MsPham-0936082789">
            <a:extLst>
              <a:ext uri="{FF2B5EF4-FFF2-40B4-BE49-F238E27FC236}">
                <a16:creationId xmlns:a16="http://schemas.microsoft.com/office/drawing/2014/main" id="{4EE93D07-CB9C-90D5-B69A-86B5EB5AAAC6}"/>
              </a:ext>
            </a:extLst>
          </p:cNvPr>
          <p:cNvSpPr/>
          <p:nvPr/>
        </p:nvSpPr>
        <p:spPr>
          <a:xfrm>
            <a:off x="2557392" y="2862550"/>
            <a:ext cx="3251200" cy="53317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DA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at the library</a:t>
            </a:r>
            <a:endParaRPr lang="en-US" sz="3600" b="1" dirty="0">
              <a:solidFill>
                <a:srgbClr val="DA000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8B565A-DA9F-AD94-39BF-B466798B6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801" y="1498600"/>
            <a:ext cx="3975100" cy="2317750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C11CFC2A-C7C6-EB2A-7450-5CF38DAF4D8B}"/>
              </a:ext>
            </a:extLst>
          </p:cNvPr>
          <p:cNvSpPr/>
          <p:nvPr/>
        </p:nvSpPr>
        <p:spPr>
          <a:xfrm rot="2841273">
            <a:off x="9577285" y="1384084"/>
            <a:ext cx="243521" cy="49163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9523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MsPham-0936082789">
            <a:extLst>
              <a:ext uri="{FF2B5EF4-FFF2-40B4-BE49-F238E27FC236}">
                <a16:creationId xmlns:a16="http://schemas.microsoft.com/office/drawing/2014/main" id="{4AB8E551-AF86-A3F9-17D2-556744FA3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698" y="0"/>
            <a:ext cx="12296698" cy="6876884"/>
          </a:xfrm>
          <a:prstGeom prst="rect">
            <a:avLst/>
          </a:prstGeom>
        </p:spPr>
      </p:pic>
      <p:sp>
        <p:nvSpPr>
          <p:cNvPr id="94" name="MsPham-0936082789">
            <a:extLst>
              <a:ext uri="{FF2B5EF4-FFF2-40B4-BE49-F238E27FC236}">
                <a16:creationId xmlns:a16="http://schemas.microsoft.com/office/drawing/2014/main" id="{27F63E48-A437-E9B2-3A2F-25A11076E0E6}"/>
              </a:ext>
            </a:extLst>
          </p:cNvPr>
          <p:cNvSpPr txBox="1"/>
          <p:nvPr/>
        </p:nvSpPr>
        <p:spPr>
          <a:xfrm>
            <a:off x="6308576" y="4446955"/>
            <a:ext cx="1804184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Answer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B17C73-772B-4F16-69D8-8190ABDBC782}"/>
              </a:ext>
            </a:extLst>
          </p:cNvPr>
          <p:cNvSpPr txBox="1"/>
          <p:nvPr/>
        </p:nvSpPr>
        <p:spPr>
          <a:xfrm>
            <a:off x="6309984" y="4446955"/>
            <a:ext cx="1801368" cy="5765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Next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9" name="MsPham-0936082789"/>
          <p:cNvSpPr/>
          <p:nvPr/>
        </p:nvSpPr>
        <p:spPr>
          <a:xfrm>
            <a:off x="1936470" y="270305"/>
            <a:ext cx="8214361" cy="11201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What does she work?</a:t>
            </a:r>
            <a:endParaRPr lang="en-US" sz="2667" b="1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6CA76E96-1790-26A8-E7C5-FB38B6CDBC6A}"/>
              </a:ext>
            </a:extLst>
          </p:cNvPr>
          <p:cNvSpPr/>
          <p:nvPr/>
        </p:nvSpPr>
        <p:spPr>
          <a:xfrm>
            <a:off x="1457183" y="2284011"/>
            <a:ext cx="5537200" cy="11201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She works </a:t>
            </a:r>
          </a:p>
          <a:p>
            <a:pPr algn="ctr"/>
            <a:r>
              <a:rPr lang="en-US" sz="360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_________________</a:t>
            </a:r>
            <a:r>
              <a:rPr lang="en-US" sz="3600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5" name="MsPham-0936082789">
            <a:extLst>
              <a:ext uri="{FF2B5EF4-FFF2-40B4-BE49-F238E27FC236}">
                <a16:creationId xmlns:a16="http://schemas.microsoft.com/office/drawing/2014/main" id="{4EE93D07-CB9C-90D5-B69A-86B5EB5AAAC6}"/>
              </a:ext>
            </a:extLst>
          </p:cNvPr>
          <p:cNvSpPr/>
          <p:nvPr/>
        </p:nvSpPr>
        <p:spPr>
          <a:xfrm>
            <a:off x="2692400" y="2856568"/>
            <a:ext cx="3251200" cy="53317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DA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at the hospital</a:t>
            </a:r>
            <a:endParaRPr lang="en-US" sz="3600" b="1" dirty="0">
              <a:solidFill>
                <a:srgbClr val="DA000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cartoon of a hospital building&#10;&#10;Description automatically generated">
            <a:extLst>
              <a:ext uri="{FF2B5EF4-FFF2-40B4-BE49-F238E27FC236}">
                <a16:creationId xmlns:a16="http://schemas.microsoft.com/office/drawing/2014/main" id="{7152FFC8-6032-E41F-4E3D-D859662D01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91"/>
          <a:stretch/>
        </p:blipFill>
        <p:spPr>
          <a:xfrm>
            <a:off x="6908800" y="671204"/>
            <a:ext cx="4064008" cy="3621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75B441-51B9-F9C6-56EE-E5FD4AA7F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047" y="2695805"/>
            <a:ext cx="658317" cy="14852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61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280</Words>
  <Application>Microsoft Office PowerPoint</Application>
  <PresentationFormat>Widescreen</PresentationFormat>
  <Paragraphs>106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.VnAvant</vt:lpstr>
      <vt:lpstr>.VnCooper</vt:lpstr>
      <vt:lpstr>.VnVogue</vt:lpstr>
      <vt:lpstr>Arial</vt:lpstr>
      <vt:lpstr>Arial Black</vt:lpstr>
      <vt:lpstr>Berlin Sans FB Demi</vt:lpstr>
      <vt:lpstr>Calibri</vt:lpstr>
      <vt:lpstr>Calibri Light</vt:lpstr>
      <vt:lpstr>Century Gothic</vt:lpstr>
      <vt:lpstr>Cooper Black</vt:lpstr>
      <vt:lpstr>Fira Sans Medium</vt:lpstr>
      <vt:lpstr>Kirang Haerang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Pham Huyen</cp:lastModifiedBy>
  <cp:revision>1</cp:revision>
  <dcterms:created xsi:type="dcterms:W3CDTF">2023-10-12T08:46:13Z</dcterms:created>
  <dcterms:modified xsi:type="dcterms:W3CDTF">2023-10-12T08:46:42Z</dcterms:modified>
</cp:coreProperties>
</file>